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84" r:id="rId4"/>
    <p:sldId id="271" r:id="rId5"/>
    <p:sldId id="276" r:id="rId6"/>
    <p:sldId id="275" r:id="rId7"/>
    <p:sldId id="274" r:id="rId8"/>
    <p:sldId id="278" r:id="rId9"/>
    <p:sldId id="273" r:id="rId10"/>
    <p:sldId id="272" r:id="rId11"/>
    <p:sldId id="260" r:id="rId12"/>
    <p:sldId id="262" r:id="rId13"/>
    <p:sldId id="261" r:id="rId14"/>
    <p:sldId id="266" r:id="rId15"/>
    <p:sldId id="279" r:id="rId16"/>
    <p:sldId id="264" r:id="rId17"/>
    <p:sldId id="277" r:id="rId18"/>
    <p:sldId id="268" r:id="rId19"/>
    <p:sldId id="281" r:id="rId20"/>
    <p:sldId id="282" r:id="rId21"/>
    <p:sldId id="283" r:id="rId22"/>
    <p:sldId id="280" r:id="rId23"/>
    <p:sldId id="267" r:id="rId24"/>
    <p:sldId id="26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0"/>
  </p:normalViewPr>
  <p:slideViewPr>
    <p:cSldViewPr snapToGrid="0" snapToObjects="1">
      <p:cViewPr varScale="1">
        <p:scale>
          <a:sx n="87" d="100"/>
          <a:sy n="87" d="100"/>
        </p:scale>
        <p:origin x="499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62A2CC-0080-8742-8836-56E9768AD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67922A-8095-4A42-BB25-43DE53FF5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166595-61D8-C042-9B7A-59D98018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9357-7585-FA40-8C7C-32089817910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9AF18-338C-7141-9FB3-83E4F093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8C3328-7D32-914C-81A8-40AF67DE0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C508-A668-2340-BA2C-A3E1BE2B0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799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39EE9-F0A5-E54B-943A-AE00F4B4E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2BEF57-527A-7849-BD8B-9D816C966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081A6A-7585-7144-BE5A-7FC42096A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9357-7585-FA40-8C7C-32089817910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F20373-9EDF-2840-99D7-E5C4A529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58E41F-425B-F447-9660-F1B140346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C508-A668-2340-BA2C-A3E1BE2B0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72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5E33A7-E460-074D-A628-BE82B11CCA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D4F7C4-C3DC-DA45-A41A-D910D6DD5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F4B256-1E79-3946-B5A8-5EEF668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9357-7585-FA40-8C7C-32089817910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6B9275-07D1-D84A-AD30-D47329B6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85BC60-9FF0-3449-B8FD-C3B60335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C508-A668-2340-BA2C-A3E1BE2B0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156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CD8CE-8454-D14E-8FCF-D21429465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7C347D-A59F-2447-8572-F4C62E44F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EAEE55-F582-4645-AC10-447BB0339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9357-7585-FA40-8C7C-32089817910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42CC89-4E46-2C40-8571-381D26B7B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BB8483-5CE8-D04A-8377-37EA2630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C508-A668-2340-BA2C-A3E1BE2B0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87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D4311-745E-FE4A-9B4F-FFFEB2F33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73A10-92BF-B94B-88EE-CF788A195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4557B4-82D1-E243-88F6-B7C26614F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9357-7585-FA40-8C7C-32089817910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2B9DA2-5DC9-1E4A-BB50-D428BE2F2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96BF0-6F5D-B946-BA9F-9736A5E7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C508-A668-2340-BA2C-A3E1BE2B0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713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3A5C2-D050-5841-82BC-827A8E871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769B78-3410-D64C-9962-1A764D1E5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167A9B-A1CB-C74A-B4E5-554BBFDCE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C5AE2C-41EB-9745-9167-0485E230B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9357-7585-FA40-8C7C-32089817910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044E09-503B-AC43-9DF2-442303DA5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8626A-5A15-934A-AE43-4ADBC712D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C508-A668-2340-BA2C-A3E1BE2B0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632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38B5D-6D34-5945-B7CD-E3543E2D6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F9DB89-77FC-9549-9C88-6CE7FCD2D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9EB259-17BB-F543-AC60-B2B9DC812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773109-8455-C140-8076-65CE8B74AF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D2FFD5-168E-C242-9B3A-9D6CB99DC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AF334C5-65B6-C24C-A9F1-68176234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9357-7585-FA40-8C7C-32089817910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9DB3720-1775-E645-9E79-761C42DC4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F1F17F4-2577-104D-9745-3B9588A2D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C508-A668-2340-BA2C-A3E1BE2B0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524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42E84-1A85-7440-94B6-B934699D0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8F637E-CD84-924B-86F8-64CCF8FAA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9357-7585-FA40-8C7C-32089817910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14A096-E0A1-FB4E-AD16-E48E67D7B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E19F17-44F4-0246-91D7-D421873E2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C508-A668-2340-BA2C-A3E1BE2B0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27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817B4C-D974-5541-9D74-802916E59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9357-7585-FA40-8C7C-32089817910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9AA0FE-8249-2D42-8846-765737E1D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0C1595-75B1-6D4B-A0F9-3E16FDE6A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C508-A668-2340-BA2C-A3E1BE2B0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85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54C05-A271-CB4A-8A30-6FEE0C3B2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90B653-1B24-A741-B8F4-0614E00A2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7DF150-6ACF-6640-8249-43CC10DB4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B7E713-DE12-994F-A8A8-22C6503E3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9357-7585-FA40-8C7C-32089817910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570DCD-696F-5544-A937-26278C415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491406-6DBD-5148-AEB9-D2F91B09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C508-A668-2340-BA2C-A3E1BE2B0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843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CA43D-698C-CB4D-98B8-348E831B3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59EBF5-AD1C-244B-8F3F-C1C8E98DB3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08241A-4FF0-934D-872E-7B80AA63F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5E3CDD-9730-3748-9893-9FC0152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49357-7585-FA40-8C7C-32089817910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96E549-EB05-1A43-AF45-079D33F83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72FE19-069F-1B41-86C5-C2DED736D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CC508-A668-2340-BA2C-A3E1BE2B0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481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D5CC7C-8AB7-DC4D-8DDA-BE2C7CB5B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5410E4-DED2-314A-BC20-2F371FFF8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90DC4D-E847-A940-BEE2-F1166C787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49357-7585-FA40-8C7C-32089817910E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C53C11-8155-4F4C-BE6F-3611E9332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A3509F-D658-784D-8ECC-1159F2A5F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CC508-A668-2340-BA2C-A3E1BE2B0B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61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D939C235-28A6-5844-9E74-75E94FC6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21" y="1441699"/>
            <a:ext cx="10515600" cy="2852737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Тьюторское движение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ЧГМА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3EC0177B-12C0-8E40-8F3A-2BD98EF3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7043" y="5736135"/>
            <a:ext cx="6557086" cy="1121865"/>
          </a:xfrm>
        </p:spPr>
        <p:txBody>
          <a:bodyPr/>
          <a:lstStyle/>
          <a:p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</a:t>
            </a:r>
            <a:r>
              <a:rPr lang="ru-RU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Гавриленко Дарья Андреевна, </a:t>
            </a:r>
          </a:p>
          <a:p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5 курса лечебного факультета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4279" y="250156"/>
            <a:ext cx="1449684" cy="14303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13" y="282958"/>
            <a:ext cx="1314211" cy="128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39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20" y="290967"/>
            <a:ext cx="6218459" cy="44809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938" y="2355243"/>
            <a:ext cx="576731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8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1" y="445163"/>
            <a:ext cx="93892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занятие в рамках проекта «Школа юного медика»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24" y="2691065"/>
            <a:ext cx="5663675" cy="37859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2691065"/>
            <a:ext cx="5663675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69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245" y="217060"/>
            <a:ext cx="9775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Профплощадка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школьников в рамках проекта «В гостях у учёного»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20" y="1894719"/>
            <a:ext cx="5257677" cy="37920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092" y="2537261"/>
            <a:ext cx="5669771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22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1" y="445163"/>
            <a:ext cx="9389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Турнир «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Что?Где?Когда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25" y="1600200"/>
            <a:ext cx="5663675" cy="3785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618068"/>
            <a:ext cx="5669771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5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66233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989" y="173520"/>
            <a:ext cx="977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открытых дверей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431" y="996287"/>
            <a:ext cx="7961687" cy="5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00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0519" y="99898"/>
            <a:ext cx="1442299" cy="14422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99898"/>
            <a:ext cx="8132769" cy="4584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181" y="2392192"/>
            <a:ext cx="5438103" cy="40785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609" y="5302370"/>
            <a:ext cx="5764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 концерты, спектакли…</a:t>
            </a:r>
          </a:p>
        </p:txBody>
      </p:sp>
    </p:spTree>
    <p:extLst>
      <p:ext uri="{BB962C8B-B14F-4D97-AF65-F5344CB8AC3E}">
        <p14:creationId xmlns:p14="http://schemas.microsoft.com/office/powerpoint/2010/main" val="1034350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197" y="99898"/>
            <a:ext cx="1161087" cy="11610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416" y="2088107"/>
            <a:ext cx="6864867" cy="43201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46" y="171550"/>
            <a:ext cx="6023563" cy="416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47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044850">
            <a:off x="-13583" y="2397292"/>
            <a:ext cx="2607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СЕССИЯ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708" y="213093"/>
            <a:ext cx="8224217" cy="61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66233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003" y="371361"/>
            <a:ext cx="977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ТЬЮТОРСКИЕ ЧАСЫ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912620"/>
            <a:ext cx="5943600" cy="4457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684" y="1917133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29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93" y="128062"/>
            <a:ext cx="4821721" cy="66071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015" y="0"/>
            <a:ext cx="5654722" cy="3681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015" y="2792044"/>
            <a:ext cx="5654722" cy="406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61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2388" y="423081"/>
            <a:ext cx="5090615" cy="53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98651" y="304615"/>
            <a:ext cx="934075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адаптации студентов первого курса к образовательному процессу в ЧГМА: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первокурсников с Этическим кодексом ЧГМА;</a:t>
            </a:r>
          </a:p>
          <a:p>
            <a:pPr marL="342900" indent="-342900">
              <a:buFont typeface="+mj-lt"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со студенческим городком;</a:t>
            </a:r>
          </a:p>
          <a:p>
            <a:pPr marL="342900" indent="-342900">
              <a:buFont typeface="+mj-lt"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расписанием;</a:t>
            </a:r>
          </a:p>
          <a:p>
            <a:pPr marL="342900" indent="-342900">
              <a:buFont typeface="+mj-lt"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на всех мероприятиях;</a:t>
            </a:r>
          </a:p>
          <a:p>
            <a:pPr marL="342900" indent="-342900">
              <a:buFont typeface="+mj-lt"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преодолении трудностей и решении возникающих проблем;</a:t>
            </a:r>
          </a:p>
          <a:p>
            <a:pPr marL="342900" indent="-342900">
              <a:buFont typeface="+mj-lt"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МНОГОЕ- МНОГОЕ ДРУГОЕ……….</a:t>
            </a:r>
          </a:p>
          <a:p>
            <a:pPr marL="342900" indent="-342900">
              <a:buFont typeface="+mj-lt"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3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888" y="120266"/>
            <a:ext cx="9785445" cy="653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94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32" y="213081"/>
            <a:ext cx="11705335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2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711" y="0"/>
            <a:ext cx="9180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68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66233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003" y="371361"/>
            <a:ext cx="977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ТЬЮТОРСКИЕ ЧАСЫ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05" y="1810100"/>
            <a:ext cx="5758993" cy="4331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614" y="1810100"/>
            <a:ext cx="5759243" cy="433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71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66233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923" y="1776579"/>
            <a:ext cx="9775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ВНИМАНИЕ❤ </a:t>
            </a:r>
          </a:p>
        </p:txBody>
      </p:sp>
    </p:spTree>
    <p:extLst>
      <p:ext uri="{BB962C8B-B14F-4D97-AF65-F5344CB8AC3E}">
        <p14:creationId xmlns:p14="http://schemas.microsoft.com/office/powerpoint/2010/main" val="854639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2388" y="423081"/>
            <a:ext cx="5090615" cy="53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7672" y="176142"/>
            <a:ext cx="33164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533" y="323358"/>
            <a:ext cx="5785605" cy="59136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9160" y="1629847"/>
            <a:ext cx="363814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Собеседование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985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97084" y="39762"/>
            <a:ext cx="4739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ТЬЮТОРОВ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472" y="290967"/>
            <a:ext cx="8000868" cy="60006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18" y="1430234"/>
            <a:ext cx="38362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Вводное занятие. Иерархия СО. Этический кодекс студента</a:t>
            </a:r>
          </a:p>
          <a:p>
            <a:pPr marL="342900" indent="-342900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 коллектива к команде»</a:t>
            </a:r>
          </a:p>
          <a:p>
            <a:pPr marL="342900" indent="-342900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Конфликты в студенческой сфере</a:t>
            </a:r>
          </a:p>
          <a:p>
            <a:pPr marL="342900" indent="-342900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  <a:p>
            <a:pPr marL="342900" indent="-342900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Нюансы в работе с первокурсниками</a:t>
            </a:r>
          </a:p>
          <a:p>
            <a:pPr marL="342900" indent="-342900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Экзаменационное занятие. Вручение сертификатов</a:t>
            </a:r>
          </a:p>
        </p:txBody>
      </p:sp>
    </p:spTree>
    <p:extLst>
      <p:ext uri="{BB962C8B-B14F-4D97-AF65-F5344CB8AC3E}">
        <p14:creationId xmlns:p14="http://schemas.microsoft.com/office/powerpoint/2010/main" val="397752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7022" y="181781"/>
            <a:ext cx="7077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– День знаний !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88363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30.08.2023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Встреча с деканами, заселение в общежитие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01.09.2023: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экскурсия;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кураторские часы;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030" y="2775743"/>
            <a:ext cx="4499238" cy="3724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37" y="2769097"/>
            <a:ext cx="5022402" cy="373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7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62" y="316776"/>
            <a:ext cx="5511262" cy="41456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673" y="2392061"/>
            <a:ext cx="6090432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6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3097" y="192273"/>
            <a:ext cx="7842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Прослушивание в Народный академический студенческий хор "</a:t>
            </a:r>
            <a:r>
              <a:rPr lang="ru-RU" sz="2800" b="1" i="1" dirty="0" err="1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Gaudeamus</a:t>
            </a:r>
            <a:r>
              <a:rPr lang="ru-RU" sz="2800" b="1" i="1" dirty="0">
                <a:solidFill>
                  <a:srgbClr val="2D2D8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и параллельное разучивание гимна ЧГМА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978" y="1679231"/>
            <a:ext cx="7169517" cy="53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39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736" y="290967"/>
            <a:ext cx="10476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Расширенное заседание Совета обучающихся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566" y="1071144"/>
            <a:ext cx="7706012" cy="51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07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074A1B-45C2-2547-B53B-C53D1E5795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16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4300D5-8F3D-C742-AC62-203989219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8051" y="290967"/>
            <a:ext cx="1309233" cy="1309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8714" y="237697"/>
            <a:ext cx="7137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Посвящение в первокурсники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563" y="1110032"/>
            <a:ext cx="7731397" cy="509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900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184</TotalTime>
  <Words>194</Words>
  <Application>Microsoft Office PowerPoint</Application>
  <PresentationFormat>Широкоэкранный</PresentationFormat>
  <Paragraphs>51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Тьюторское движение ЧГМА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Kashi</cp:lastModifiedBy>
  <cp:revision>25</cp:revision>
  <dcterms:created xsi:type="dcterms:W3CDTF">2023-03-03T06:24:39Z</dcterms:created>
  <dcterms:modified xsi:type="dcterms:W3CDTF">2024-06-25T04:30:28Z</dcterms:modified>
</cp:coreProperties>
</file>